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5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jpg>
</file>

<file path=ppt/media/image5.jpg>
</file>

<file path=ppt/media/image6.gif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9692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7635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9435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78983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9958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8554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00716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60383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8240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801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275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5603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6871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875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8996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607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AA1FB-3503-4B97-AD08-11D116B740C7}" type="datetimeFigureOut">
              <a:rPr lang="ru-RU" smtClean="0"/>
              <a:t>02.11.2024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333D3-BCC9-401D-8B65-BA6263A14C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46009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1CD6-C95C-79FE-0836-060AD167A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3438" y="1409700"/>
            <a:ext cx="2243138" cy="890588"/>
          </a:xfrm>
        </p:spPr>
        <p:txBody>
          <a:bodyPr>
            <a:normAutofit fontScale="90000"/>
          </a:bodyPr>
          <a:lstStyle/>
          <a:p>
            <a:r>
              <a:rPr lang="en-GB" dirty="0"/>
              <a:t>B-52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441B65-25DF-975E-9DEF-65D27C5D9E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34550" y="6457950"/>
            <a:ext cx="2457450" cy="400050"/>
          </a:xfrm>
        </p:spPr>
        <p:txBody>
          <a:bodyPr>
            <a:normAutofit/>
          </a:bodyPr>
          <a:lstStyle/>
          <a:p>
            <a:r>
              <a:rPr lang="ru-RU" dirty="0"/>
              <a:t>Артем Царев</a:t>
            </a:r>
          </a:p>
        </p:txBody>
      </p:sp>
    </p:spTree>
    <p:extLst>
      <p:ext uri="{BB962C8B-B14F-4D97-AF65-F5344CB8AC3E}">
        <p14:creationId xmlns:p14="http://schemas.microsoft.com/office/powerpoint/2010/main" val="2420978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30A86-0B5A-5754-9751-3458C6EE6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создания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15D2746-11A9-FB4E-54F2-69906D28BD6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12" y="2193924"/>
            <a:ext cx="6796445" cy="4259106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686F54A-B6FC-46E9-C030-3EBC3EE9B4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358" y="2193925"/>
            <a:ext cx="5111729" cy="3997324"/>
          </a:xfrm>
        </p:spPr>
      </p:pic>
    </p:spTree>
    <p:extLst>
      <p:ext uri="{BB962C8B-B14F-4D97-AF65-F5344CB8AC3E}">
        <p14:creationId xmlns:p14="http://schemas.microsoft.com/office/powerpoint/2010/main" val="3835609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691A7-E268-8365-BFF5-4860725B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Проект </a:t>
            </a:r>
            <a:r>
              <a:rPr lang="en-GB" dirty="0"/>
              <a:t>B-52</a:t>
            </a:r>
            <a:endParaRPr lang="ru-R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1D054C-74E6-AD75-9FFD-9D0131599B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92" y="2590801"/>
            <a:ext cx="5804608" cy="2988288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2549417-2BBA-ED34-6575-3BEE961AD8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52875"/>
            <a:ext cx="5804608" cy="4353456"/>
          </a:xfrm>
        </p:spPr>
      </p:pic>
    </p:spTree>
    <p:extLst>
      <p:ext uri="{BB962C8B-B14F-4D97-AF65-F5344CB8AC3E}">
        <p14:creationId xmlns:p14="http://schemas.microsoft.com/office/powerpoint/2010/main" val="2359260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B301D-CE05-8BE3-69F9-4EAB9FCAD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Характеристика самолета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CAAF0-F481-5327-5994-1C50F18076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Экипаж: 5 человек (пилот, второй пилот, штурман, оператор систем обороны и оператор радаров)</a:t>
            </a:r>
          </a:p>
          <a:p>
            <a:r>
              <a:rPr lang="ru-RU" dirty="0"/>
              <a:t>Длина: 48,5 м</a:t>
            </a:r>
          </a:p>
          <a:p>
            <a:r>
              <a:rPr lang="ru-RU" dirty="0"/>
              <a:t>Размах крыла: 56,4 м</a:t>
            </a:r>
          </a:p>
          <a:p>
            <a:r>
              <a:rPr lang="ru-RU" dirty="0"/>
              <a:t>Высота: 12,4 м</a:t>
            </a:r>
          </a:p>
          <a:p>
            <a:r>
              <a:rPr lang="ru-RU" dirty="0"/>
              <a:t>Площадь крыла: 370 м²</a:t>
            </a:r>
          </a:p>
          <a:p>
            <a:r>
              <a:rPr lang="ru-RU" dirty="0"/>
              <a:t>Вес пустого самолета: около 83 250 кг</a:t>
            </a:r>
          </a:p>
          <a:p>
            <a:r>
              <a:rPr lang="ru-RU" dirty="0"/>
              <a:t>Максимальная взлетная масса: 220 Т</a:t>
            </a:r>
            <a:endParaRPr lang="en-GB" dirty="0"/>
          </a:p>
          <a:p>
            <a:r>
              <a:rPr lang="ru-RU" dirty="0"/>
              <a:t>Полет без дозаправки – 14200 км</a:t>
            </a:r>
          </a:p>
          <a:p>
            <a:endParaRPr lang="ru-RU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43C77AF-D715-CA6D-D377-C5C8312B69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Тип двигателей</a:t>
            </a:r>
            <a:r>
              <a:rPr lang="ru-RU" dirty="0"/>
              <a:t>: 8 турбореактивных двигателя Pratt &amp; Whitney TF33-P-3/103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Тяга</a:t>
            </a:r>
            <a:r>
              <a:rPr lang="ru-RU" dirty="0"/>
              <a:t>: каждый двигатель развивает тягу до 76,5 кН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Максимальная скорость</a:t>
            </a:r>
            <a:r>
              <a:rPr lang="ru-RU" dirty="0"/>
              <a:t>: до 1 000 км/ч на больших высотах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Крейсерская скорость</a:t>
            </a:r>
            <a:r>
              <a:rPr lang="ru-RU" dirty="0"/>
              <a:t>: около 820 км/ч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Практическая дальность</a:t>
            </a:r>
            <a:r>
              <a:rPr lang="ru-RU" dirty="0"/>
              <a:t>: до 14 200 км без дозаправки (может быть значительно увеличена за счёт дозаправки в воздухе)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1" dirty="0"/>
              <a:t>Практический потолок</a:t>
            </a:r>
            <a:r>
              <a:rPr lang="ru-RU" dirty="0"/>
              <a:t>: до 15 000 м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8906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55EB70-C01C-7BAC-C09A-8DD335E2C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"/>
            <a:ext cx="12192000" cy="685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637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F33CE7-2642-7269-C186-99C88D508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763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B5639-EA33-77DB-6304-14EC0F564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нос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9C19A7-C817-CB08-7E3D-0111F850906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95" y="2193925"/>
            <a:ext cx="4555826" cy="402431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8F1C63A-69EF-4151-DDD3-BFEFE1F6E5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688" y="2193925"/>
            <a:ext cx="7152020" cy="4024313"/>
          </a:xfrm>
        </p:spPr>
      </p:pic>
    </p:spTree>
    <p:extLst>
      <p:ext uri="{BB962C8B-B14F-4D97-AF65-F5344CB8AC3E}">
        <p14:creationId xmlns:p14="http://schemas.microsoft.com/office/powerpoint/2010/main" val="224009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C646F-81F9-D81E-26F5-2F2192164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Первый полет и серийное производство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74FB661-377F-6593-4FD8-A49343B8169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" y="2193925"/>
            <a:ext cx="5157216" cy="4024313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4078331-015D-0BD1-A2D7-DD1142FA87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8015" y="2193925"/>
            <a:ext cx="6042370" cy="4024313"/>
          </a:xfrm>
        </p:spPr>
      </p:pic>
    </p:spTree>
    <p:extLst>
      <p:ext uri="{BB962C8B-B14F-4D97-AF65-F5344CB8AC3E}">
        <p14:creationId xmlns:p14="http://schemas.microsoft.com/office/powerpoint/2010/main" val="3070786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CAA8-26F2-EA4B-E5D8-81889AF0F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Современные модификации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BC77C-C4C8-1A64-E68D-F2F4476F38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A743E-0C27-A5DB-EB5B-7656A8CF923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30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136</TotalTime>
  <Words>140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Vapor Trail</vt:lpstr>
      <vt:lpstr>B-52</vt:lpstr>
      <vt:lpstr>История создания</vt:lpstr>
      <vt:lpstr>Проект B-52</vt:lpstr>
      <vt:lpstr>Характеристика самолета</vt:lpstr>
      <vt:lpstr>PowerPoint Presentation</vt:lpstr>
      <vt:lpstr>PowerPoint Presentation</vt:lpstr>
      <vt:lpstr>нос</vt:lpstr>
      <vt:lpstr>Первый полет и серийное производство</vt:lpstr>
      <vt:lpstr>Современные модификации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Jack Ripper</dc:creator>
  <cp:lastModifiedBy>Jack Ripper</cp:lastModifiedBy>
  <cp:revision>7</cp:revision>
  <dcterms:created xsi:type="dcterms:W3CDTF">2024-10-30T09:13:38Z</dcterms:created>
  <dcterms:modified xsi:type="dcterms:W3CDTF">2024-11-02T21:35:28Z</dcterms:modified>
</cp:coreProperties>
</file>

<file path=docProps/thumbnail.jpeg>
</file>